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91" r:id="rId6"/>
    <p:sldId id="293" r:id="rId7"/>
    <p:sldId id="298" r:id="rId8"/>
    <p:sldId id="300" r:id="rId9"/>
    <p:sldId id="299" r:id="rId10"/>
    <p:sldId id="301" r:id="rId11"/>
    <p:sldId id="297" r:id="rId12"/>
    <p:sldId id="294" r:id="rId13"/>
    <p:sldId id="263" r:id="rId14"/>
    <p:sldId id="265" r:id="rId15"/>
    <p:sldId id="264" r:id="rId16"/>
    <p:sldId id="285" r:id="rId17"/>
    <p:sldId id="286" r:id="rId18"/>
    <p:sldId id="287" r:id="rId19"/>
    <p:sldId id="288" r:id="rId20"/>
    <p:sldId id="289" r:id="rId21"/>
    <p:sldId id="292" r:id="rId22"/>
    <p:sldId id="296" r:id="rId23"/>
    <p:sldId id="290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83503-D202-40C3-AC98-3668B43DA50E}" v="3" dt="2021-09-07T17:01:21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12" y="-7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Storgaard" userId="e8db8c87-faf7-4f87-84f7-204c45569af3" providerId="ADAL" clId="{65683503-D202-40C3-AC98-3668B43DA50E}"/>
    <pc:docChg chg="custSel addSld modSld">
      <pc:chgData name="Jens Storgaard" userId="e8db8c87-faf7-4f87-84f7-204c45569af3" providerId="ADAL" clId="{65683503-D202-40C3-AC98-3668B43DA50E}" dt="2021-09-07T17:04:30.815" v="152" actId="478"/>
      <pc:docMkLst>
        <pc:docMk/>
      </pc:docMkLst>
      <pc:sldChg chg="addSp delSp modSp mod">
        <pc:chgData name="Jens Storgaard" userId="e8db8c87-faf7-4f87-84f7-204c45569af3" providerId="ADAL" clId="{65683503-D202-40C3-AC98-3668B43DA50E}" dt="2021-09-07T17:04:09.253" v="149" actId="166"/>
        <pc:sldMkLst>
          <pc:docMk/>
          <pc:sldMk cId="1138368006" sldId="263"/>
        </pc:sldMkLst>
        <pc:spChg chg="ord">
          <ac:chgData name="Jens Storgaard" userId="e8db8c87-faf7-4f87-84f7-204c45569af3" providerId="ADAL" clId="{65683503-D202-40C3-AC98-3668B43DA50E}" dt="2021-09-07T17:04:09.253" v="149" actId="166"/>
          <ac:spMkLst>
            <pc:docMk/>
            <pc:sldMk cId="1138368006" sldId="263"/>
            <ac:spMk id="6" creationId="{00000000-0000-0000-0000-000000000000}"/>
          </ac:spMkLst>
        </pc:spChg>
        <pc:spChg chg="mod">
          <ac:chgData name="Jens Storgaard" userId="e8db8c87-faf7-4f87-84f7-204c45569af3" providerId="ADAL" clId="{65683503-D202-40C3-AC98-3668B43DA50E}" dt="2021-09-07T17:03:50.245" v="148" actId="1038"/>
          <ac:spMkLst>
            <pc:docMk/>
            <pc:sldMk cId="1138368006" sldId="263"/>
            <ac:spMk id="11" creationId="{00000000-0000-0000-0000-000000000000}"/>
          </ac:spMkLst>
        </pc:spChg>
        <pc:spChg chg="del">
          <ac:chgData name="Jens Storgaard" userId="e8db8c87-faf7-4f87-84f7-204c45569af3" providerId="ADAL" clId="{65683503-D202-40C3-AC98-3668B43DA50E}" dt="2021-09-07T17:01:00.424" v="23" actId="478"/>
          <ac:spMkLst>
            <pc:docMk/>
            <pc:sldMk cId="1138368006" sldId="263"/>
            <ac:spMk id="12" creationId="{00000000-0000-0000-0000-000000000000}"/>
          </ac:spMkLst>
        </pc:spChg>
        <pc:spChg chg="add mod">
          <ac:chgData name="Jens Storgaard" userId="e8db8c87-faf7-4f87-84f7-204c45569af3" providerId="ADAL" clId="{65683503-D202-40C3-AC98-3668B43DA50E}" dt="2021-09-07T17:03:50.245" v="148" actId="1038"/>
          <ac:spMkLst>
            <pc:docMk/>
            <pc:sldMk cId="1138368006" sldId="263"/>
            <ac:spMk id="14" creationId="{A8C78CDB-477B-4160-8B4E-13247657E20E}"/>
          </ac:spMkLst>
        </pc:spChg>
        <pc:picChg chg="del">
          <ac:chgData name="Jens Storgaard" userId="e8db8c87-faf7-4f87-84f7-204c45569af3" providerId="ADAL" clId="{65683503-D202-40C3-AC98-3668B43DA50E}" dt="2021-09-07T17:01:18.454" v="33" actId="478"/>
          <ac:picMkLst>
            <pc:docMk/>
            <pc:sldMk cId="1138368006" sldId="263"/>
            <ac:picMk id="10" creationId="{129B4A4F-FE7D-41C8-A065-173E9C3AD7AC}"/>
          </ac:picMkLst>
        </pc:picChg>
        <pc:picChg chg="mod">
          <ac:chgData name="Jens Storgaard" userId="e8db8c87-faf7-4f87-84f7-204c45569af3" providerId="ADAL" clId="{65683503-D202-40C3-AC98-3668B43DA50E}" dt="2021-09-07T17:03:50.245" v="148" actId="1038"/>
          <ac:picMkLst>
            <pc:docMk/>
            <pc:sldMk cId="1138368006" sldId="263"/>
            <ac:picMk id="13" creationId="{FF35D555-4E00-4988-A14A-B84A9DD51B98}"/>
          </ac:picMkLst>
        </pc:picChg>
        <pc:picChg chg="add mod">
          <ac:chgData name="Jens Storgaard" userId="e8db8c87-faf7-4f87-84f7-204c45569af3" providerId="ADAL" clId="{65683503-D202-40C3-AC98-3668B43DA50E}" dt="2021-09-07T17:01:21.194" v="35" actId="571"/>
          <ac:picMkLst>
            <pc:docMk/>
            <pc:sldMk cId="1138368006" sldId="263"/>
            <ac:picMk id="15" creationId="{EE3EA553-35E4-42F6-937D-33D870AD5933}"/>
          </ac:picMkLst>
        </pc:picChg>
      </pc:sldChg>
      <pc:sldChg chg="delSp modSp mod">
        <pc:chgData name="Jens Storgaard" userId="e8db8c87-faf7-4f87-84f7-204c45569af3" providerId="ADAL" clId="{65683503-D202-40C3-AC98-3668B43DA50E}" dt="2021-09-07T17:04:30.815" v="152" actId="478"/>
        <pc:sldMkLst>
          <pc:docMk/>
          <pc:sldMk cId="3957437597" sldId="264"/>
        </pc:sldMkLst>
        <pc:spChg chg="ord">
          <ac:chgData name="Jens Storgaard" userId="e8db8c87-faf7-4f87-84f7-204c45569af3" providerId="ADAL" clId="{65683503-D202-40C3-AC98-3668B43DA50E}" dt="2021-09-07T17:04:24.786" v="150" actId="166"/>
          <ac:spMkLst>
            <pc:docMk/>
            <pc:sldMk cId="3957437597" sldId="264"/>
            <ac:spMk id="6" creationId="{00000000-0000-0000-0000-000000000000}"/>
          </ac:spMkLst>
        </pc:spChg>
        <pc:picChg chg="mod">
          <ac:chgData name="Jens Storgaard" userId="e8db8c87-faf7-4f87-84f7-204c45569af3" providerId="ADAL" clId="{65683503-D202-40C3-AC98-3668B43DA50E}" dt="2021-09-07T17:04:28.773" v="151" actId="1076"/>
          <ac:picMkLst>
            <pc:docMk/>
            <pc:sldMk cId="3957437597" sldId="264"/>
            <ac:picMk id="4" creationId="{04503B1B-564E-40CA-A3DE-C774925EA4F6}"/>
          </ac:picMkLst>
        </pc:picChg>
        <pc:picChg chg="del">
          <ac:chgData name="Jens Storgaard" userId="e8db8c87-faf7-4f87-84f7-204c45569af3" providerId="ADAL" clId="{65683503-D202-40C3-AC98-3668B43DA50E}" dt="2021-09-07T17:04:30.815" v="152" actId="478"/>
          <ac:picMkLst>
            <pc:docMk/>
            <pc:sldMk cId="3957437597" sldId="264"/>
            <ac:picMk id="7" creationId="{2523AD50-4595-4C77-B56D-F6D536E181D6}"/>
          </ac:picMkLst>
        </pc:picChg>
      </pc:sldChg>
      <pc:sldChg chg="modSp mod">
        <pc:chgData name="Jens Storgaard" userId="e8db8c87-faf7-4f87-84f7-204c45569af3" providerId="ADAL" clId="{65683503-D202-40C3-AC98-3668B43DA50E}" dt="2021-09-06T17:56:36.498" v="15" actId="20577"/>
        <pc:sldMkLst>
          <pc:docMk/>
          <pc:sldMk cId="1737764121" sldId="291"/>
        </pc:sldMkLst>
        <pc:spChg chg="mod">
          <ac:chgData name="Jens Storgaard" userId="e8db8c87-faf7-4f87-84f7-204c45569af3" providerId="ADAL" clId="{65683503-D202-40C3-AC98-3668B43DA50E}" dt="2021-09-06T17:56:36.498" v="15" actId="20577"/>
          <ac:spMkLst>
            <pc:docMk/>
            <pc:sldMk cId="1737764121" sldId="291"/>
            <ac:spMk id="2" creationId="{00000000-0000-0000-0000-000000000000}"/>
          </ac:spMkLst>
        </pc:spChg>
      </pc:sldChg>
      <pc:sldChg chg="addSp delSp modSp new mod">
        <pc:chgData name="Jens Storgaard" userId="e8db8c87-faf7-4f87-84f7-204c45569af3" providerId="ADAL" clId="{65683503-D202-40C3-AC98-3668B43DA50E}" dt="2021-09-06T07:26:27.096" v="4" actId="1076"/>
        <pc:sldMkLst>
          <pc:docMk/>
          <pc:sldMk cId="1874804473" sldId="301"/>
        </pc:sldMkLst>
        <pc:spChg chg="del">
          <ac:chgData name="Jens Storgaard" userId="e8db8c87-faf7-4f87-84f7-204c45569af3" providerId="ADAL" clId="{65683503-D202-40C3-AC98-3668B43DA50E}" dt="2021-09-06T07:26:06.367" v="1" actId="22"/>
          <ac:spMkLst>
            <pc:docMk/>
            <pc:sldMk cId="1874804473" sldId="301"/>
            <ac:spMk id="3" creationId="{911A3696-C6DF-483D-A247-B27536A49086}"/>
          </ac:spMkLst>
        </pc:spChg>
        <pc:picChg chg="add mod ord">
          <ac:chgData name="Jens Storgaard" userId="e8db8c87-faf7-4f87-84f7-204c45569af3" providerId="ADAL" clId="{65683503-D202-40C3-AC98-3668B43DA50E}" dt="2021-09-06T07:26:27.096" v="4" actId="1076"/>
          <ac:picMkLst>
            <pc:docMk/>
            <pc:sldMk cId="1874804473" sldId="301"/>
            <ac:picMk id="5" creationId="{E9075858-C6B7-4279-9EA3-9B98DA952F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9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3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AED5-2AD0-41C3-B33D-289BA418287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F545-D8B7-4A75-B939-056E74ADB3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3737" y="0"/>
            <a:ext cx="10515600" cy="2852737"/>
          </a:xfrm>
        </p:spPr>
        <p:txBody>
          <a:bodyPr/>
          <a:lstStyle/>
          <a:p>
            <a:r>
              <a:rPr lang="en-US" dirty="0" err="1"/>
              <a:t>Generalforsamling</a:t>
            </a:r>
            <a:r>
              <a:rPr lang="en-US" dirty="0"/>
              <a:t> 2021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Tirsdag</a:t>
            </a:r>
            <a:r>
              <a:rPr lang="en-US" dirty="0"/>
              <a:t> den 7. </a:t>
            </a:r>
            <a:r>
              <a:rPr lang="en-US" dirty="0" err="1"/>
              <a:t>september</a:t>
            </a:r>
            <a:r>
              <a:rPr lang="en-US" dirty="0"/>
              <a:t> 2021 kl. 19.30 I </a:t>
            </a:r>
            <a:r>
              <a:rPr lang="en-US" dirty="0" err="1"/>
              <a:t>Bjerringbro</a:t>
            </a:r>
            <a:r>
              <a:rPr lang="en-US" dirty="0"/>
              <a:t> </a:t>
            </a:r>
            <a:r>
              <a:rPr lang="en-US" dirty="0" err="1"/>
              <a:t>Idrætspark</a:t>
            </a:r>
            <a:r>
              <a:rPr lang="en-US" dirty="0"/>
              <a:t> I </a:t>
            </a:r>
            <a:r>
              <a:rPr lang="en-US" dirty="0" err="1"/>
              <a:t>lokale</a:t>
            </a:r>
            <a:r>
              <a:rPr lang="en-US" dirty="0"/>
              <a:t>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88309-2F69-4C0B-8B3F-2D9D74D3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32F83-F6B8-46BC-AFE7-2A9FDB38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9075858-C6B7-4279-9EA3-9B98DA952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28" y="-2719730"/>
            <a:ext cx="11244743" cy="15002703"/>
          </a:xfrm>
        </p:spPr>
      </p:pic>
    </p:spTree>
    <p:extLst>
      <p:ext uri="{BB962C8B-B14F-4D97-AF65-F5344CB8AC3E}">
        <p14:creationId xmlns:p14="http://schemas.microsoft.com/office/powerpoint/2010/main" val="187480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2.b Hjemmesiden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pPr marL="0" indent="0">
              <a:buNone/>
            </a:pP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AD8D5-2F0A-4A66-8BCA-165A51E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ED121-0335-497E-B7D5-2FA81ED0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06" y="1058512"/>
            <a:ext cx="8972146" cy="45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4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2.C Fokus resten af 2021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endParaRPr lang="da-DK" dirty="0">
              <a:highlight>
                <a:srgbClr val="00FF00"/>
              </a:highlight>
            </a:endParaRPr>
          </a:p>
          <a:p>
            <a:r>
              <a:rPr lang="da-DK" dirty="0">
                <a:highlight>
                  <a:srgbClr val="00FF00"/>
                </a:highlight>
              </a:rPr>
              <a:t>Biodiversitets området</a:t>
            </a:r>
          </a:p>
          <a:p>
            <a:r>
              <a:rPr lang="da-DK" dirty="0">
                <a:highlight>
                  <a:srgbClr val="00FF00"/>
                </a:highlight>
              </a:rPr>
              <a:t>Fastelavn</a:t>
            </a:r>
          </a:p>
          <a:p>
            <a:pPr marL="0" indent="0">
              <a:buNone/>
            </a:pP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da-DK" sz="2800" dirty="0"/>
              <a:t>      </a:t>
            </a:r>
            <a:r>
              <a:rPr lang="da-DK" sz="3200" dirty="0">
                <a:latin typeface="+mj-lt"/>
              </a:rPr>
              <a:t>Fokus 2022</a:t>
            </a:r>
          </a:p>
          <a:p>
            <a:pPr marL="0" indent="0">
              <a:buNone/>
            </a:pPr>
            <a:endParaRPr lang="da-DK" sz="3200" dirty="0">
              <a:latin typeface="+mj-lt"/>
            </a:endParaRPr>
          </a:p>
          <a:p>
            <a:pPr marL="0" indent="0">
              <a:buNone/>
            </a:pPr>
            <a:r>
              <a:rPr lang="da-DK" dirty="0"/>
              <a:t>Biodiversitets området</a:t>
            </a:r>
          </a:p>
          <a:p>
            <a:pPr marL="0" indent="0">
              <a:buNone/>
            </a:pPr>
            <a:r>
              <a:rPr lang="en-US" dirty="0" err="1"/>
              <a:t>Vedtægtsændringer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Sct</a:t>
            </a:r>
            <a:r>
              <a:rPr lang="en-US" dirty="0"/>
              <a:t>. Hans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AD8D5-2F0A-4A66-8BCA-165A51E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35D555-4E00-4988-A14A-B84A9DD5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33" y="-11376"/>
            <a:ext cx="6547611" cy="80675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40183" y="624360"/>
            <a:ext cx="1422868" cy="5457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8C78CDB-477B-4160-8B4E-13247657E20E}"/>
              </a:ext>
            </a:extLst>
          </p:cNvPr>
          <p:cNvSpPr/>
          <p:nvPr/>
        </p:nvSpPr>
        <p:spPr>
          <a:xfrm>
            <a:off x="8786223" y="624360"/>
            <a:ext cx="1422868" cy="5457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3. Aflæggelse af revideret regnskab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836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4.1 Rettidigt indkomne forslag: Vedr. Græsslåning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D7C7B-D389-4732-9FDF-DBDDD06A4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80" y="1159986"/>
            <a:ext cx="8379542" cy="446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89309-2565-4C7F-8C42-A29C947A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5139" y="1304256"/>
            <a:ext cx="3688524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3B1B-564E-40CA-A3DE-C774925E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31" y="0"/>
            <a:ext cx="7191909" cy="88614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3200" dirty="0">
                <a:solidFill>
                  <a:srgbClr val="000000"/>
                </a:solidFill>
                <a:latin typeface="Arial" panose="020B0604020202020204" pitchFamily="34" charset="0"/>
              </a:rPr>
              <a:t>5. Fremlæggelse af budget og fastsættelse af kontingent</a:t>
            </a:r>
          </a:p>
        </p:txBody>
      </p:sp>
    </p:spTree>
    <p:extLst>
      <p:ext uri="{BB962C8B-B14F-4D97-AF65-F5344CB8AC3E}">
        <p14:creationId xmlns:p14="http://schemas.microsoft.com/office/powerpoint/2010/main" val="395743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3200" dirty="0"/>
              <a:t>6. Valg af bestyrelsesmedlemmer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24057"/>
              </p:ext>
            </p:extLst>
          </p:nvPr>
        </p:nvGraphicFramePr>
        <p:xfrm>
          <a:off x="951641" y="1281340"/>
          <a:ext cx="6108736" cy="798149"/>
        </p:xfrm>
        <a:graphic>
          <a:graphicData uri="http://schemas.openxmlformats.org/drawingml/2006/table">
            <a:tbl>
              <a:tblPr/>
              <a:tblGrid>
                <a:gridCol w="307634">
                  <a:extLst>
                    <a:ext uri="{9D8B030D-6E8A-4147-A177-3AD203B41FA5}">
                      <a16:colId xmlns:a16="http://schemas.microsoft.com/office/drawing/2014/main" val="2357639555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1450650338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2893014640"/>
                    </a:ext>
                  </a:extLst>
                </a:gridCol>
              </a:tblGrid>
              <a:tr h="32974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 Vestergaard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66756"/>
                  </a:ext>
                </a:extLst>
              </a:tr>
              <a:tr h="245518">
                <a:tc gridSpan="2">
                  <a:txBody>
                    <a:bodyPr/>
                    <a:lstStyle/>
                    <a:p>
                      <a:pPr algn="l" fontAlgn="ctr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Tommy Langhave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763316"/>
                  </a:ext>
                </a:extLst>
              </a:tr>
              <a:tr h="171337">
                <a:tc gridSpan="2">
                  <a:txBody>
                    <a:bodyPr/>
                    <a:lstStyle/>
                    <a:p>
                      <a:pPr algn="l" fontAlgn="ctr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Sune Pedersen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1167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1D05AFB-5DA3-41CC-8C9A-5CAFD8CE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7. Valg af bestyrelsessuppleant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18461"/>
              </p:ext>
            </p:extLst>
          </p:nvPr>
        </p:nvGraphicFramePr>
        <p:xfrm>
          <a:off x="886326" y="1133638"/>
          <a:ext cx="6108736" cy="362379"/>
        </p:xfrm>
        <a:graphic>
          <a:graphicData uri="http://schemas.openxmlformats.org/drawingml/2006/table">
            <a:tbl>
              <a:tblPr/>
              <a:tblGrid>
                <a:gridCol w="307634">
                  <a:extLst>
                    <a:ext uri="{9D8B030D-6E8A-4147-A177-3AD203B41FA5}">
                      <a16:colId xmlns:a16="http://schemas.microsoft.com/office/drawing/2014/main" val="1321288655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786117573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3785686783"/>
                    </a:ext>
                  </a:extLst>
                </a:gridCol>
              </a:tblGrid>
              <a:tr h="3623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Pedersen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7103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2624A60-8BE2-4E2D-A50D-D4B54248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8. Valg af revisor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54032"/>
              </p:ext>
            </p:extLst>
          </p:nvPr>
        </p:nvGraphicFramePr>
        <p:xfrm>
          <a:off x="894347" y="1039562"/>
          <a:ext cx="6108736" cy="362379"/>
        </p:xfrm>
        <a:graphic>
          <a:graphicData uri="http://schemas.openxmlformats.org/drawingml/2006/table">
            <a:tbl>
              <a:tblPr/>
              <a:tblGrid>
                <a:gridCol w="307634">
                  <a:extLst>
                    <a:ext uri="{9D8B030D-6E8A-4147-A177-3AD203B41FA5}">
                      <a16:colId xmlns:a16="http://schemas.microsoft.com/office/drawing/2014/main" val="3055468546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1050678556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2047056595"/>
                    </a:ext>
                  </a:extLst>
                </a:gridCol>
              </a:tblGrid>
              <a:tr h="3623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Niels Dueholm(modtager genvalg)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151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1DF5580-AA98-4B82-B5A0-1242041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9. Valg af revisorsuppleant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9740"/>
              </p:ext>
            </p:extLst>
          </p:nvPr>
        </p:nvGraphicFramePr>
        <p:xfrm>
          <a:off x="894347" y="1023520"/>
          <a:ext cx="6108736" cy="436245"/>
        </p:xfrm>
        <a:graphic>
          <a:graphicData uri="http://schemas.openxmlformats.org/drawingml/2006/table">
            <a:tbl>
              <a:tblPr/>
              <a:tblGrid>
                <a:gridCol w="307634">
                  <a:extLst>
                    <a:ext uri="{9D8B030D-6E8A-4147-A177-3AD203B41FA5}">
                      <a16:colId xmlns:a16="http://schemas.microsoft.com/office/drawing/2014/main" val="1165596401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415493985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499591583"/>
                    </a:ext>
                  </a:extLst>
                </a:gridCol>
              </a:tblGrid>
              <a:tr h="3623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Aksel H. Sørensen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7846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D79CEDB-D602-4FFB-AA60-E7660983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Dagsorden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15826"/>
              </p:ext>
            </p:extLst>
          </p:nvPr>
        </p:nvGraphicFramePr>
        <p:xfrm>
          <a:off x="2813050" y="1050761"/>
          <a:ext cx="7534108" cy="4511344"/>
        </p:xfrm>
        <a:graphic>
          <a:graphicData uri="http://schemas.openxmlformats.org/drawingml/2006/table">
            <a:tbl>
              <a:tblPr/>
              <a:tblGrid>
                <a:gridCol w="1425372">
                  <a:extLst>
                    <a:ext uri="{9D8B030D-6E8A-4147-A177-3AD203B41FA5}">
                      <a16:colId xmlns:a16="http://schemas.microsoft.com/office/drawing/2014/main" val="3970780523"/>
                    </a:ext>
                  </a:extLst>
                </a:gridCol>
                <a:gridCol w="307634">
                  <a:extLst>
                    <a:ext uri="{9D8B030D-6E8A-4147-A177-3AD203B41FA5}">
                      <a16:colId xmlns:a16="http://schemas.microsoft.com/office/drawing/2014/main" val="3122257364"/>
                    </a:ext>
                  </a:extLst>
                </a:gridCol>
                <a:gridCol w="2746734">
                  <a:extLst>
                    <a:ext uri="{9D8B030D-6E8A-4147-A177-3AD203B41FA5}">
                      <a16:colId xmlns:a16="http://schemas.microsoft.com/office/drawing/2014/main" val="2780211199"/>
                    </a:ext>
                  </a:extLst>
                </a:gridCol>
                <a:gridCol w="3054368">
                  <a:extLst>
                    <a:ext uri="{9D8B030D-6E8A-4147-A177-3AD203B41FA5}">
                      <a16:colId xmlns:a16="http://schemas.microsoft.com/office/drawing/2014/main" val="2369541032"/>
                    </a:ext>
                  </a:extLst>
                </a:gridCol>
              </a:tblGrid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dirigent. Bestyrelsen foreslår Niels Dueholm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245721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Bestyrelsens beretning om året der er gik og kommende år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1925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Aflæggelse af revideret regnskab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07683"/>
                  </a:ext>
                </a:extLst>
              </a:tr>
              <a:tr h="385759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Rettidigt indkomne forslag (skal være bestyrelsen i hænde senest 8 dage før generalforsamlingen)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93286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Vedr. Græsslåning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248482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900156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Fremlæggelse af budget og fastsættelse af kontingent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249258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bestyrelsesmedlemmer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22572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 Vestergaard (modtager genvalg).</a:t>
                      </a:r>
                    </a:p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Tommy Langhave (modtager genvalg)</a:t>
                      </a:r>
                    </a:p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Sune Pedersen (modtager genvalg)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753577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bestyrelsessuppleant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44414"/>
                  </a:ext>
                </a:extLst>
              </a:tr>
              <a:tr h="362379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Pedersen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97385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revisor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51855"/>
                  </a:ext>
                </a:extLst>
              </a:tr>
              <a:tr h="362379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Niels Dueholm (modtager genvalg)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04145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Valg af revisorsuppleant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29772"/>
                  </a:ext>
                </a:extLst>
              </a:tr>
              <a:tr h="362379">
                <a:tc>
                  <a:txBody>
                    <a:bodyPr/>
                    <a:lstStyle/>
                    <a:p>
                      <a:pPr algn="l" fontAlgn="ctr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a-DK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 valg er: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Aksel H. Sørensen (modtager genvalg).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424777"/>
                  </a:ext>
                </a:extLst>
              </a:tr>
              <a:tr h="233793">
                <a:tc>
                  <a:txBody>
                    <a:bodyPr/>
                    <a:lstStyle/>
                    <a:p>
                      <a:pPr algn="r" rtl="0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Eventuelt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606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3BC6994-2643-4596-97C3-68D97302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/>
          <a:lstStyle/>
          <a:p>
            <a:pPr algn="ctr" fontAlgn="ctr"/>
            <a:r>
              <a:rPr lang="da-DK" dirty="0"/>
              <a:t>10. Eventuelt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E2C9D-BD58-4E6D-BD1A-F83B855B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Blomsterbedene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0518A-A16C-44E3-9B6E-7D33BD90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19" y="890338"/>
            <a:ext cx="7258313" cy="541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9120A-ECAF-4CB0-8A7A-A90DB6EE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4137" y="365126"/>
            <a:ext cx="10515600" cy="525212"/>
          </a:xfrm>
        </p:spPr>
        <p:txBody>
          <a:bodyPr>
            <a:noAutofit/>
          </a:bodyPr>
          <a:lstStyle/>
          <a:p>
            <a:pPr fontAlgn="ctr"/>
            <a:r>
              <a:rPr lang="da-DK" sz="2800" dirty="0"/>
              <a:t>Hjemmeside / Facebook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CC3132-2CBB-4858-8E05-898F1232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Hvis</a:t>
            </a:r>
            <a:r>
              <a:rPr lang="en-US" dirty="0"/>
              <a:t> der </a:t>
            </a:r>
            <a:r>
              <a:rPr lang="en-US" dirty="0" err="1"/>
              <a:t>sidder</a:t>
            </a:r>
            <a:r>
              <a:rPr lang="en-US" dirty="0"/>
              <a:t> </a:t>
            </a:r>
            <a:r>
              <a:rPr lang="en-US" dirty="0" err="1"/>
              <a:t>nogen</a:t>
            </a:r>
            <a:r>
              <a:rPr lang="en-US" dirty="0"/>
              <a:t> der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tænke</a:t>
            </a:r>
            <a:r>
              <a:rPr lang="en-US" dirty="0"/>
              <a:t> sig at </a:t>
            </a:r>
            <a:r>
              <a:rPr lang="en-US" dirty="0" err="1"/>
              <a:t>hjælpe</a:t>
            </a:r>
            <a:r>
              <a:rPr lang="en-US" dirty="0"/>
              <a:t> til med at </a:t>
            </a:r>
            <a:r>
              <a:rPr lang="en-US" dirty="0" err="1"/>
              <a:t>gøre</a:t>
            </a:r>
            <a:r>
              <a:rPr lang="en-US" dirty="0"/>
              <a:t>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hjemmeside</a:t>
            </a:r>
            <a:r>
              <a:rPr lang="en-US" dirty="0"/>
              <a:t> / </a:t>
            </a:r>
            <a:r>
              <a:rPr lang="en-US" dirty="0" err="1"/>
              <a:t>facebook</a:t>
            </a:r>
            <a:r>
              <a:rPr lang="en-US" dirty="0"/>
              <a:t> mere </a:t>
            </a:r>
            <a:r>
              <a:rPr lang="en-US" dirty="0" err="1"/>
              <a:t>levende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tager</a:t>
            </a:r>
            <a:r>
              <a:rPr lang="en-US" dirty="0"/>
              <a:t> vi gerne </a:t>
            </a:r>
            <a:r>
              <a:rPr lang="en-US" dirty="0" err="1"/>
              <a:t>imod</a:t>
            </a:r>
            <a:r>
              <a:rPr lang="en-US" dirty="0"/>
              <a:t> </a:t>
            </a:r>
            <a:r>
              <a:rPr lang="en-US" dirty="0" err="1"/>
              <a:t>hjælp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/Sune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5A10EE-5BD1-4FFC-81E4-4588552A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5957" y="0"/>
            <a:ext cx="10515600" cy="2852737"/>
          </a:xfrm>
        </p:spPr>
        <p:txBody>
          <a:bodyPr/>
          <a:lstStyle/>
          <a:p>
            <a:pPr algn="ctr" fontAlgn="ctr"/>
            <a:r>
              <a:rPr lang="da-DK" dirty="0"/>
              <a:t>Tak for i aften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23EB5-CF68-40BE-ACAF-5B400E7C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2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5957" y="0"/>
            <a:ext cx="10515600" cy="2852737"/>
          </a:xfrm>
        </p:spPr>
        <p:txBody>
          <a:bodyPr/>
          <a:lstStyle/>
          <a:p>
            <a:pPr algn="ctr" fontAlgn="ctr"/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Valg af dirigent. </a:t>
            </a:r>
            <a:b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a-DK" sz="4800" dirty="0">
                <a:solidFill>
                  <a:srgbClr val="000000"/>
                </a:solidFill>
                <a:latin typeface="Arial" panose="020B0604020202020204" pitchFamily="34" charset="0"/>
              </a:rPr>
              <a:t>Bestyrelsen foreslår: Niels Dueholm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92ECB-E26F-4EAC-8434-BE46205A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852737"/>
          </a:xfrm>
        </p:spPr>
        <p:txBody>
          <a:bodyPr>
            <a:normAutofit/>
          </a:bodyPr>
          <a:lstStyle/>
          <a:p>
            <a:pPr algn="ctr" fontAlgn="ctr"/>
            <a:r>
              <a:rPr lang="da-DK" sz="5400" dirty="0">
                <a:solidFill>
                  <a:srgbClr val="000000"/>
                </a:solidFill>
                <a:latin typeface="Arial" panose="020B0604020202020204" pitchFamily="34" charset="0"/>
              </a:rPr>
              <a:t>Bestyrelsens beretning om året der er gik og kommende år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A3E97-8B43-4BDE-AD75-AF1CC886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0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2.A Sidste år sagde vi at vi ville have fokus på følgende: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r>
              <a:rPr lang="da-DK" dirty="0">
                <a:highlight>
                  <a:srgbClr val="00FF00"/>
                </a:highlight>
              </a:rPr>
              <a:t>Udskiftning af bordplade på bordbænkesæt på legepladsen</a:t>
            </a:r>
          </a:p>
          <a:p>
            <a:r>
              <a:rPr lang="da-DK" dirty="0">
                <a:highlight>
                  <a:srgbClr val="00FF00"/>
                </a:highlight>
              </a:rPr>
              <a:t>Hjerte starter (søger fonde) – installeret</a:t>
            </a:r>
          </a:p>
          <a:p>
            <a:r>
              <a:rPr lang="da-DK" dirty="0">
                <a:highlight>
                  <a:srgbClr val="00FF00"/>
                </a:highlight>
              </a:rPr>
              <a:t>Bordbænkesæt ( Købt 2 sæt. )</a:t>
            </a:r>
          </a:p>
          <a:p>
            <a:r>
              <a:rPr lang="da-DK" dirty="0">
                <a:highlight>
                  <a:srgbClr val="00FF00"/>
                </a:highlight>
              </a:rPr>
              <a:t>Hjemmeside opdateres </a:t>
            </a:r>
          </a:p>
          <a:p>
            <a:r>
              <a:rPr lang="da-DK">
                <a:highlight>
                  <a:srgbClr val="00FF00"/>
                </a:highlight>
              </a:rPr>
              <a:t>Hytte </a:t>
            </a:r>
            <a:r>
              <a:rPr lang="da-DK" dirty="0">
                <a:highlight>
                  <a:srgbClr val="00FF00"/>
                </a:highlight>
              </a:rPr>
              <a:t>på legepladsen</a:t>
            </a:r>
          </a:p>
          <a:p>
            <a:r>
              <a:rPr lang="da-DK" dirty="0">
                <a:highlight>
                  <a:srgbClr val="FF0000"/>
                </a:highlight>
              </a:rPr>
              <a:t>Petanque</a:t>
            </a:r>
            <a:r>
              <a:rPr lang="en-US" dirty="0">
                <a:highlight>
                  <a:srgbClr val="FF0000"/>
                </a:highlight>
              </a:rPr>
              <a:t> </a:t>
            </a:r>
            <a:r>
              <a:rPr lang="da-DK" dirty="0">
                <a:highlight>
                  <a:srgbClr val="FF0000"/>
                </a:highlight>
              </a:rPr>
              <a:t>renoveres (Revurderes om den skal nedlægges)</a:t>
            </a:r>
          </a:p>
          <a:p>
            <a:r>
              <a:rPr lang="da-DK" dirty="0">
                <a:highlight>
                  <a:srgbClr val="FF0000"/>
                </a:highlight>
              </a:rPr>
              <a:t>Lukket Facebook gruppe til at kommunikere med borgerne gå I luften</a:t>
            </a:r>
          </a:p>
          <a:p>
            <a:r>
              <a:rPr lang="da-DK" dirty="0">
                <a:highlight>
                  <a:srgbClr val="FF0000"/>
                </a:highlight>
              </a:rPr>
              <a:t>Velkomst hilsen til tilflyttere</a:t>
            </a:r>
          </a:p>
          <a:p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7F2E1-BD87-4EFB-A22A-156838E1F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6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2.B Vi har også haft fokus på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r>
              <a:rPr lang="da-DK" dirty="0">
                <a:highlight>
                  <a:srgbClr val="00FF00"/>
                </a:highlight>
              </a:rPr>
              <a:t>Udtynding af træer og buske</a:t>
            </a:r>
          </a:p>
          <a:p>
            <a:r>
              <a:rPr lang="da-DK" dirty="0">
                <a:highlight>
                  <a:srgbClr val="00FF00"/>
                </a:highlight>
              </a:rPr>
              <a:t>Påbegyndt biodiversitets område</a:t>
            </a:r>
          </a:p>
          <a:p>
            <a:r>
              <a:rPr lang="da-DK" dirty="0" err="1">
                <a:highlight>
                  <a:srgbClr val="00FF00"/>
                </a:highlight>
              </a:rPr>
              <a:t>Panna</a:t>
            </a:r>
            <a:r>
              <a:rPr lang="da-DK" dirty="0">
                <a:highlight>
                  <a:srgbClr val="00FF00"/>
                </a:highlight>
              </a:rPr>
              <a:t>-bane på legepladsen</a:t>
            </a:r>
          </a:p>
          <a:p>
            <a:r>
              <a:rPr lang="da-DK" dirty="0">
                <a:highlight>
                  <a:srgbClr val="00FF00"/>
                </a:highlight>
              </a:rPr>
              <a:t>Udvidelse af volden mod omfartsvejen</a:t>
            </a:r>
          </a:p>
          <a:p>
            <a:r>
              <a:rPr lang="da-DK" dirty="0">
                <a:highlight>
                  <a:srgbClr val="00FF00"/>
                </a:highlight>
              </a:rPr>
              <a:t>Sct. Hans (indvielse af Egehytten)</a:t>
            </a:r>
          </a:p>
          <a:p>
            <a:r>
              <a:rPr lang="da-DK" dirty="0">
                <a:highlight>
                  <a:srgbClr val="00FF00"/>
                </a:highlight>
              </a:rPr>
              <a:t>Informationsmail</a:t>
            </a:r>
          </a:p>
          <a:p>
            <a:r>
              <a:rPr lang="da-DK" dirty="0">
                <a:highlight>
                  <a:srgbClr val="00FF00"/>
                </a:highlight>
              </a:rPr>
              <a:t>Brøndringe fjernet på stierne</a:t>
            </a:r>
          </a:p>
          <a:p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8DA49E-8452-45D3-8E28-FEE6C3E1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2.b Hjertestartere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pPr marL="0" indent="0">
              <a:buNone/>
            </a:pP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AD8D5-2F0A-4A66-8BCA-165A51E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88B26-664B-4302-AA1E-8D74A420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52" y="1133638"/>
            <a:ext cx="4580952" cy="3095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9BDB2-BC35-4705-880C-8D121225D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48" y="1227298"/>
            <a:ext cx="4609524" cy="4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2.b Området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pPr marL="0" indent="0">
              <a:buNone/>
            </a:pP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AD8D5-2F0A-4A66-8BCA-165A51E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FB4465-674A-4679-A512-A9B0E768C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5" y="1065030"/>
            <a:ext cx="4018548" cy="2732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8658A9-1848-4715-9AE9-D0EC34CD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322" y="840842"/>
            <a:ext cx="4552381" cy="35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C0C2E-B07C-4772-9498-71ADF55D5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353" y="3240505"/>
            <a:ext cx="4129153" cy="28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Autofit/>
          </a:bodyPr>
          <a:lstStyle/>
          <a:p>
            <a:r>
              <a:rPr lang="da-DK" sz="3200" dirty="0"/>
              <a:t>2.b Legepladsen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67536" y="121826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Grundejerforeningen</a:t>
            </a:r>
            <a:r>
              <a:rPr lang="en-US" dirty="0"/>
              <a:t> </a:t>
            </a:r>
            <a:r>
              <a:rPr lang="en-US" dirty="0" err="1"/>
              <a:t>Egeskov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9641" y="6386954"/>
            <a:ext cx="1491916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gf-egeskov.dk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83063"/>
            <a:ext cx="10515600" cy="5311165"/>
          </a:xfrm>
        </p:spPr>
        <p:txBody>
          <a:bodyPr/>
          <a:lstStyle/>
          <a:p>
            <a:pPr marL="0" indent="0">
              <a:buNone/>
            </a:pPr>
            <a:endParaRPr lang="da-DK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AD8D5-2F0A-4A66-8BCA-165A51E96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020"/>
            <a:ext cx="12192000" cy="614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6C322-BB36-4835-B1C5-6710E8926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88" y="1461341"/>
            <a:ext cx="4561905" cy="2980952"/>
          </a:xfrm>
          <a:prstGeom prst="rect">
            <a:avLst/>
          </a:prstGeom>
        </p:spPr>
      </p:pic>
      <p:pic>
        <p:nvPicPr>
          <p:cNvPr id="12" name="B8A8E979-955C-4343-8ADB-8307E20A882A">
            <a:extLst>
              <a:ext uri="{FF2B5EF4-FFF2-40B4-BE49-F238E27FC236}">
                <a16:creationId xmlns:a16="http://schemas.microsoft.com/office/drawing/2014/main" id="{3F3E6B37-CB24-4C7E-8AF3-AD6CF90D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76" y="1639283"/>
            <a:ext cx="3663723" cy="274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9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551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Generalforsamling 2021</vt:lpstr>
      <vt:lpstr>Dagsorden</vt:lpstr>
      <vt:lpstr>Valg af dirigent.  Bestyrelsen foreslår: Niels Dueholm</vt:lpstr>
      <vt:lpstr>Bestyrelsens beretning om året der er gik og kommende år</vt:lpstr>
      <vt:lpstr>2.A Sidste år sagde vi at vi ville have fokus på følgende:</vt:lpstr>
      <vt:lpstr>2.B Vi har også haft fokus på</vt:lpstr>
      <vt:lpstr>2.b Hjertestartere</vt:lpstr>
      <vt:lpstr>2.b Området</vt:lpstr>
      <vt:lpstr>2.b Legepladsen</vt:lpstr>
      <vt:lpstr>PowerPoint-præsentation</vt:lpstr>
      <vt:lpstr>2.b Hjemmesiden</vt:lpstr>
      <vt:lpstr>2.C Fokus resten af 2021</vt:lpstr>
      <vt:lpstr>3. Aflæggelse af revideret regnskab </vt:lpstr>
      <vt:lpstr>4.1 Rettidigt indkomne forslag: Vedr. Græsslåning</vt:lpstr>
      <vt:lpstr>5. Fremlæggelse af budget og fastsættelse af kontingent</vt:lpstr>
      <vt:lpstr>6. Valg af bestyrelsesmedlemmer</vt:lpstr>
      <vt:lpstr>7. Valg af bestyrelsessuppleant</vt:lpstr>
      <vt:lpstr>8. Valg af revisor</vt:lpstr>
      <vt:lpstr>9. Valg af revisorsuppleant</vt:lpstr>
      <vt:lpstr>10. Eventuelt</vt:lpstr>
      <vt:lpstr>Blomsterbedene</vt:lpstr>
      <vt:lpstr>Hjemmeside / Facebook</vt:lpstr>
      <vt:lpstr>Tak for i aften</vt:lpstr>
    </vt:vector>
  </TitlesOfParts>
  <Company>Tunstall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Generalforsamling 2020</dc:title>
  <dc:creator>Sune Pedersen</dc:creator>
  <cp:lastModifiedBy>Jens Storgaard</cp:lastModifiedBy>
  <cp:revision>25</cp:revision>
  <dcterms:created xsi:type="dcterms:W3CDTF">2020-03-02T19:17:35Z</dcterms:created>
  <dcterms:modified xsi:type="dcterms:W3CDTF">2021-09-07T17:04:58Z</dcterms:modified>
</cp:coreProperties>
</file>