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93" r:id="rId6"/>
    <p:sldId id="294" r:id="rId7"/>
    <p:sldId id="263" r:id="rId8"/>
    <p:sldId id="265" r:id="rId9"/>
    <p:sldId id="264" r:id="rId10"/>
    <p:sldId id="285" r:id="rId11"/>
    <p:sldId id="286" r:id="rId12"/>
    <p:sldId id="287" r:id="rId13"/>
    <p:sldId id="288" r:id="rId14"/>
    <p:sldId id="289" r:id="rId15"/>
    <p:sldId id="296" r:id="rId16"/>
    <p:sldId id="297" r:id="rId17"/>
    <p:sldId id="290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9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3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AED5-2AD0-41C3-B33D-289BA41828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F545-D8B7-4A75-B939-056E74A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Generalforsamling</a:t>
            </a:r>
            <a:r>
              <a:rPr lang="en-US" dirty="0"/>
              <a:t> 2021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Tirsdag</a:t>
            </a:r>
            <a:r>
              <a:rPr lang="en-US" dirty="0"/>
              <a:t> den 8. marts 2022 kl. 19.30 I </a:t>
            </a:r>
            <a:r>
              <a:rPr lang="en-US" dirty="0" err="1"/>
              <a:t>Bjerringbro</a:t>
            </a:r>
            <a:r>
              <a:rPr lang="en-US" dirty="0"/>
              <a:t> </a:t>
            </a:r>
            <a:r>
              <a:rPr lang="en-US" dirty="0" err="1"/>
              <a:t>Idrætspark</a:t>
            </a:r>
            <a:r>
              <a:rPr lang="en-US" dirty="0"/>
              <a:t> I </a:t>
            </a:r>
            <a:r>
              <a:rPr lang="en-US" dirty="0" err="1"/>
              <a:t>lokale</a:t>
            </a:r>
            <a:r>
              <a:rPr lang="en-US" dirty="0"/>
              <a:t>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88309-2F69-4C0B-8B3F-2D9D74D3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3200" dirty="0"/>
              <a:t>6. Valg af bestyrelsesmedlemmer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54491"/>
              </p:ext>
            </p:extLst>
          </p:nvPr>
        </p:nvGraphicFramePr>
        <p:xfrm>
          <a:off x="951641" y="1281340"/>
          <a:ext cx="6108736" cy="897436"/>
        </p:xfrm>
        <a:graphic>
          <a:graphicData uri="http://schemas.openxmlformats.org/drawingml/2006/table">
            <a:tbl>
              <a:tblPr/>
              <a:tblGrid>
                <a:gridCol w="3054368">
                  <a:extLst>
                    <a:ext uri="{9D8B030D-6E8A-4147-A177-3AD203B41FA5}">
                      <a16:colId xmlns:a16="http://schemas.microsoft.com/office/drawing/2014/main" val="2357639555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2893014640"/>
                    </a:ext>
                  </a:extLst>
                </a:gridCol>
              </a:tblGrid>
              <a:tr h="329746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Anders Justesen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66756"/>
                  </a:ext>
                </a:extLst>
              </a:tr>
              <a:tr h="245518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Jens Storgaard (modtager genvalg)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763316"/>
                  </a:ext>
                </a:extLst>
              </a:tr>
              <a:tr h="171337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1167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1D05AFB-5DA3-41CC-8C9A-5CAFD8CE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7. Valg af bestyrelsessuppleant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91199"/>
              </p:ext>
            </p:extLst>
          </p:nvPr>
        </p:nvGraphicFramePr>
        <p:xfrm>
          <a:off x="886326" y="1133638"/>
          <a:ext cx="6108736" cy="362379"/>
        </p:xfrm>
        <a:graphic>
          <a:graphicData uri="http://schemas.openxmlformats.org/drawingml/2006/table">
            <a:tbl>
              <a:tblPr/>
              <a:tblGrid>
                <a:gridCol w="307634">
                  <a:extLst>
                    <a:ext uri="{9D8B030D-6E8A-4147-A177-3AD203B41FA5}">
                      <a16:colId xmlns:a16="http://schemas.microsoft.com/office/drawing/2014/main" val="1321288655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786117573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3785686783"/>
                    </a:ext>
                  </a:extLst>
                </a:gridCol>
              </a:tblGrid>
              <a:tr h="3623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Pedersen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7103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2624A60-8BE2-4E2D-A50D-D4B54248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8. Valg af revisor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09103"/>
              </p:ext>
            </p:extLst>
          </p:nvPr>
        </p:nvGraphicFramePr>
        <p:xfrm>
          <a:off x="894347" y="1039562"/>
          <a:ext cx="6108736" cy="362379"/>
        </p:xfrm>
        <a:graphic>
          <a:graphicData uri="http://schemas.openxmlformats.org/drawingml/2006/table">
            <a:tbl>
              <a:tblPr/>
              <a:tblGrid>
                <a:gridCol w="307634">
                  <a:extLst>
                    <a:ext uri="{9D8B030D-6E8A-4147-A177-3AD203B41FA5}">
                      <a16:colId xmlns:a16="http://schemas.microsoft.com/office/drawing/2014/main" val="3055468546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1050678556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2047056595"/>
                    </a:ext>
                  </a:extLst>
                </a:gridCol>
              </a:tblGrid>
              <a:tr h="3623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Niels Dueholm(modtager genvalg)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151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1DF5580-AA98-4B82-B5A0-1242041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9. Valg af revisorsuppleant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33144"/>
              </p:ext>
            </p:extLst>
          </p:nvPr>
        </p:nvGraphicFramePr>
        <p:xfrm>
          <a:off x="894347" y="1023520"/>
          <a:ext cx="6108736" cy="362379"/>
        </p:xfrm>
        <a:graphic>
          <a:graphicData uri="http://schemas.openxmlformats.org/drawingml/2006/table">
            <a:tbl>
              <a:tblPr/>
              <a:tblGrid>
                <a:gridCol w="307634">
                  <a:extLst>
                    <a:ext uri="{9D8B030D-6E8A-4147-A177-3AD203B41FA5}">
                      <a16:colId xmlns:a16="http://schemas.microsoft.com/office/drawing/2014/main" val="1165596401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415493985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499591583"/>
                    </a:ext>
                  </a:extLst>
                </a:gridCol>
              </a:tblGrid>
              <a:tr h="3623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Aksel H. Sørensen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7846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D79CEDB-D602-4FFB-AA60-E7660983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ctr"/>
            <a:r>
              <a:rPr lang="da-DK" dirty="0"/>
              <a:t>10. Eventuelt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E2C9D-BD58-4E6D-BD1A-F83B855B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Hjemmeside / Facebook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CC3132-2CBB-4858-8E05-898F1232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Hvis</a:t>
            </a:r>
            <a:r>
              <a:rPr lang="en-US" dirty="0"/>
              <a:t> der </a:t>
            </a:r>
            <a:r>
              <a:rPr lang="en-US" dirty="0" err="1"/>
              <a:t>sidder</a:t>
            </a:r>
            <a:r>
              <a:rPr lang="en-US" dirty="0"/>
              <a:t> </a:t>
            </a:r>
            <a:r>
              <a:rPr lang="en-US" dirty="0" err="1"/>
              <a:t>nogen</a:t>
            </a:r>
            <a:r>
              <a:rPr lang="en-US" dirty="0"/>
              <a:t> der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tænke</a:t>
            </a:r>
            <a:r>
              <a:rPr lang="en-US" dirty="0"/>
              <a:t> sig at </a:t>
            </a:r>
            <a:r>
              <a:rPr lang="en-US" dirty="0" err="1"/>
              <a:t>hjælpe</a:t>
            </a:r>
            <a:r>
              <a:rPr lang="en-US" dirty="0"/>
              <a:t> til med at </a:t>
            </a:r>
            <a:r>
              <a:rPr lang="en-US" dirty="0" err="1"/>
              <a:t>gøre</a:t>
            </a:r>
            <a:r>
              <a:rPr lang="en-US" dirty="0"/>
              <a:t>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hjemmeside</a:t>
            </a:r>
            <a:r>
              <a:rPr lang="en-US" dirty="0"/>
              <a:t> / </a:t>
            </a:r>
            <a:r>
              <a:rPr lang="en-US" dirty="0" err="1"/>
              <a:t>facebook</a:t>
            </a:r>
            <a:r>
              <a:rPr lang="en-US" dirty="0"/>
              <a:t> mere </a:t>
            </a:r>
            <a:r>
              <a:rPr lang="en-US" dirty="0" err="1"/>
              <a:t>levende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tager</a:t>
            </a:r>
            <a:r>
              <a:rPr lang="en-US" dirty="0"/>
              <a:t> vi gerne </a:t>
            </a:r>
            <a:r>
              <a:rPr lang="en-US" dirty="0" err="1"/>
              <a:t>imod</a:t>
            </a:r>
            <a:r>
              <a:rPr lang="en-US" dirty="0"/>
              <a:t> </a:t>
            </a:r>
            <a:r>
              <a:rPr lang="en-US" dirty="0" err="1"/>
              <a:t>hjælp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/Sune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5A10EE-5BD1-4FFC-81E4-4588552A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2.b Hjemmesiden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pPr marL="0" indent="0">
              <a:buNone/>
            </a:pP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AD8D5-2F0A-4A66-8BCA-165A51E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ED121-0335-497E-B7D5-2FA81ED0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06" y="1058512"/>
            <a:ext cx="8972146" cy="45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4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ctr"/>
            <a:r>
              <a:rPr lang="da-DK" dirty="0"/>
              <a:t>Tak for i aften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23EB5-CF68-40BE-ACAF-5B400E7C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2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Dagsorden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906710"/>
              </p:ext>
            </p:extLst>
          </p:nvPr>
        </p:nvGraphicFramePr>
        <p:xfrm>
          <a:off x="2813050" y="1050761"/>
          <a:ext cx="7534108" cy="4511344"/>
        </p:xfrm>
        <a:graphic>
          <a:graphicData uri="http://schemas.openxmlformats.org/drawingml/2006/table">
            <a:tbl>
              <a:tblPr/>
              <a:tblGrid>
                <a:gridCol w="1425372">
                  <a:extLst>
                    <a:ext uri="{9D8B030D-6E8A-4147-A177-3AD203B41FA5}">
                      <a16:colId xmlns:a16="http://schemas.microsoft.com/office/drawing/2014/main" val="3970780523"/>
                    </a:ext>
                  </a:extLst>
                </a:gridCol>
                <a:gridCol w="307634">
                  <a:extLst>
                    <a:ext uri="{9D8B030D-6E8A-4147-A177-3AD203B41FA5}">
                      <a16:colId xmlns:a16="http://schemas.microsoft.com/office/drawing/2014/main" val="3122257364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2780211199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2369541032"/>
                    </a:ext>
                  </a:extLst>
                </a:gridCol>
              </a:tblGrid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dirigent. Bestyrelsen foreslår Niels Dueholm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245721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Bestyrelsens beretning om året der er gik og kommende år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1925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Aflæggelse af revideret regnskab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07683"/>
                  </a:ext>
                </a:extLst>
              </a:tr>
              <a:tr h="385759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Rettidigt indkomne forslag (skal være bestyrelsen i hænde senest 8 dage før generalforsamlingen)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93286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Vedtægtsændringer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248482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900156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Fremlæggelse af budget og fastsættelse af kontingent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249258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bestyrelsesmedlemmer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22572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Anders Justesen (modtager genvalg).</a:t>
                      </a:r>
                    </a:p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Jens Storgaard (modtager genvalg)</a:t>
                      </a:r>
                    </a:p>
                    <a:p>
                      <a:pPr algn="l" rtl="0" fontAlgn="ctr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753577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bestyrelsessuppleant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44414"/>
                  </a:ext>
                </a:extLst>
              </a:tr>
              <a:tr h="362379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Pedersen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97385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revisor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51855"/>
                  </a:ext>
                </a:extLst>
              </a:tr>
              <a:tr h="362379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Bente Krogsgaard (modtager genvalg)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04145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revisorsuppleant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29772"/>
                  </a:ext>
                </a:extLst>
              </a:tr>
              <a:tr h="362379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Aksel H. Sørensen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424777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Eventuelt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606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3BC6994-2643-4596-97C3-68D97302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ctr"/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Valg af dirigent. </a:t>
            </a:r>
            <a:b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a-DK" sz="4800" dirty="0">
                <a:solidFill>
                  <a:srgbClr val="000000"/>
                </a:solidFill>
                <a:latin typeface="Arial" panose="020B0604020202020204" pitchFamily="34" charset="0"/>
              </a:rPr>
              <a:t>Bestyrelsen foreslår: Niels Dueholm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92ECB-E26F-4EAC-8434-BE46205A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r>
              <a:rPr lang="da-DK" sz="5400" dirty="0">
                <a:solidFill>
                  <a:srgbClr val="000000"/>
                </a:solidFill>
                <a:latin typeface="Arial" panose="020B0604020202020204" pitchFamily="34" charset="0"/>
              </a:rPr>
              <a:t>Bestyrelsens beretning om året der er gik og kommende år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A3E97-8B43-4BDE-AD75-AF1CC886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0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2.A Vi har også haft fokus på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r>
              <a:rPr lang="da-DK" dirty="0">
                <a:highlight>
                  <a:srgbClr val="00FF00"/>
                </a:highlight>
              </a:rPr>
              <a:t>Legeplads eftersyn er bestilt </a:t>
            </a:r>
          </a:p>
          <a:p>
            <a:r>
              <a:rPr lang="da-DK" dirty="0">
                <a:highlight>
                  <a:srgbClr val="00FF00"/>
                </a:highlight>
              </a:rPr>
              <a:t>Fastelavn vi indføre Kaffe og tøndeslagning for de voksne</a:t>
            </a:r>
          </a:p>
          <a:p>
            <a:r>
              <a:rPr lang="da-DK" dirty="0">
                <a:highlight>
                  <a:srgbClr val="00FF00"/>
                </a:highlight>
              </a:rPr>
              <a:t>Sct. Hans.  Vi griller pølserne </a:t>
            </a:r>
          </a:p>
          <a:p>
            <a:r>
              <a:rPr lang="da-DK" dirty="0">
                <a:highlight>
                  <a:srgbClr val="00FF00"/>
                </a:highlight>
              </a:rPr>
              <a:t>Postkasser der blev sprængt</a:t>
            </a:r>
          </a:p>
          <a:p>
            <a:r>
              <a:rPr lang="da-DK" dirty="0">
                <a:highlight>
                  <a:srgbClr val="00FF00"/>
                </a:highlight>
              </a:rPr>
              <a:t>Beskærings affald. Fjernet – mangler at blive</a:t>
            </a:r>
          </a:p>
          <a:p>
            <a:endParaRPr lang="da-DK" dirty="0">
              <a:highlight>
                <a:srgbClr val="00FF00"/>
              </a:highlight>
            </a:endParaRPr>
          </a:p>
          <a:p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8DA49E-8452-45D3-8E28-FEE6C3E1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2.B Fokus resten af dette år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r>
              <a:rPr lang="da-DK" dirty="0">
                <a:highlight>
                  <a:srgbClr val="00FF00"/>
                </a:highlight>
              </a:rPr>
              <a:t>Legeplads eftersyn er bestilt </a:t>
            </a:r>
          </a:p>
          <a:p>
            <a:r>
              <a:rPr lang="da-DK" dirty="0">
                <a:highlight>
                  <a:srgbClr val="00FF00"/>
                </a:highlight>
              </a:rPr>
              <a:t>Fastelavn vi indføre Kaffe og tøndeslagning for de voksne</a:t>
            </a:r>
          </a:p>
          <a:p>
            <a:r>
              <a:rPr lang="da-DK" dirty="0">
                <a:highlight>
                  <a:srgbClr val="00FF00"/>
                </a:highlight>
              </a:rPr>
              <a:t>Vi kommer til og Grille pølserne  til </a:t>
            </a:r>
            <a:r>
              <a:rPr lang="da-DK" dirty="0" err="1">
                <a:highlight>
                  <a:srgbClr val="00FF00"/>
                </a:highlight>
              </a:rPr>
              <a:t>årst</a:t>
            </a:r>
            <a:r>
              <a:rPr lang="da-DK" dirty="0">
                <a:highlight>
                  <a:srgbClr val="00FF00"/>
                </a:highlight>
              </a:rPr>
              <a:t> </a:t>
            </a:r>
            <a:r>
              <a:rPr lang="da-DK" dirty="0" err="1">
                <a:highlight>
                  <a:srgbClr val="00FF00"/>
                </a:highlight>
              </a:rPr>
              <a:t>sc</a:t>
            </a:r>
            <a:r>
              <a:rPr lang="da-DK" dirty="0">
                <a:highlight>
                  <a:srgbClr val="00FF00"/>
                </a:highlight>
              </a:rPr>
              <a:t>. Hans.</a:t>
            </a:r>
          </a:p>
          <a:p>
            <a:r>
              <a:rPr lang="da-DK" dirty="0">
                <a:highlight>
                  <a:srgbClr val="00FF00"/>
                </a:highlight>
              </a:rPr>
              <a:t>Hjerte starter har været i brug</a:t>
            </a:r>
          </a:p>
          <a:p>
            <a:pPr lvl="1"/>
            <a:r>
              <a:rPr lang="da-DK" dirty="0">
                <a:highlight>
                  <a:srgbClr val="00FF00"/>
                </a:highlight>
              </a:rPr>
              <a:t>Opfordre til at flere bliver det.</a:t>
            </a:r>
          </a:p>
          <a:p>
            <a:r>
              <a:rPr lang="da-DK" dirty="0" err="1">
                <a:highlight>
                  <a:srgbClr val="00FF00"/>
                </a:highlight>
              </a:rPr>
              <a:t>Biodiverstitet</a:t>
            </a: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AD8D5-2F0A-4A66-8BCA-165A51E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3. Aflæggelse af revideret regnskab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35D555-4E00-4988-A14A-B84A9DD5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743" y="890338"/>
            <a:ext cx="4867744" cy="5997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45303" y="1554874"/>
            <a:ext cx="962526" cy="42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67544" y="1554872"/>
            <a:ext cx="962526" cy="423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9B4A4F-FE7D-41C8-A065-173E9C3A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4.1 Rettidigt indkomne forslag: Vedtægtsændringer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89309-2565-4C7F-8C42-A29C947A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3200" dirty="0">
                <a:solidFill>
                  <a:srgbClr val="000000"/>
                </a:solidFill>
                <a:latin typeface="Arial" panose="020B0604020202020204" pitchFamily="34" charset="0"/>
              </a:rPr>
              <a:t>5. Fremlæggelse af budget og fastsættelse af kontingent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5139" y="1304256"/>
            <a:ext cx="3688524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3B1B-564E-40CA-A3DE-C774925E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743" y="890338"/>
            <a:ext cx="4867744" cy="5997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3AD50-4595-4C77-B56D-F6D536E18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812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462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Generalforsamling 2021</vt:lpstr>
      <vt:lpstr>Dagsorden</vt:lpstr>
      <vt:lpstr>Valg af dirigent.  Bestyrelsen foreslår: Niels Dueholm</vt:lpstr>
      <vt:lpstr>Bestyrelsens beretning om året der er gik og kommende år</vt:lpstr>
      <vt:lpstr>2.A Vi har også haft fokus på</vt:lpstr>
      <vt:lpstr>2.B Fokus resten af dette år</vt:lpstr>
      <vt:lpstr>3. Aflæggelse af revideret regnskab </vt:lpstr>
      <vt:lpstr>4.1 Rettidigt indkomne forslag: Vedtægtsændringer</vt:lpstr>
      <vt:lpstr>5. Fremlæggelse af budget og fastsættelse af kontingent</vt:lpstr>
      <vt:lpstr>6. Valg af bestyrelsesmedlemmer</vt:lpstr>
      <vt:lpstr>7. Valg af bestyrelsessuppleant</vt:lpstr>
      <vt:lpstr>8. Valg af revisor</vt:lpstr>
      <vt:lpstr>9. Valg af revisorsuppleant</vt:lpstr>
      <vt:lpstr>10. Eventuelt</vt:lpstr>
      <vt:lpstr>Hjemmeside / Facebook</vt:lpstr>
      <vt:lpstr>2.b Hjemmesiden</vt:lpstr>
      <vt:lpstr>Tak for i aften</vt:lpstr>
    </vt:vector>
  </TitlesOfParts>
  <Company>Tunstall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Generalforsamling 2020</dc:title>
  <dc:creator>Sune Pedersen</dc:creator>
  <cp:lastModifiedBy>Sune Pedersen</cp:lastModifiedBy>
  <cp:revision>25</cp:revision>
  <dcterms:created xsi:type="dcterms:W3CDTF">2020-03-02T19:17:35Z</dcterms:created>
  <dcterms:modified xsi:type="dcterms:W3CDTF">2022-02-28T18:34:45Z</dcterms:modified>
</cp:coreProperties>
</file>